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84" r:id="rId3"/>
    <p:sldId id="282" r:id="rId4"/>
    <p:sldId id="283" r:id="rId5"/>
    <p:sldId id="272" r:id="rId6"/>
    <p:sldId id="28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EA1A47-2BE5-4BB9-94C0-7A79EF554CC4}" v="583" dt="2019-02-25T18:35:11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470" autoAdjust="0"/>
  </p:normalViewPr>
  <p:slideViewPr>
    <p:cSldViewPr snapToGrid="0">
      <p:cViewPr varScale="1">
        <p:scale>
          <a:sx n="76" d="100"/>
          <a:sy n="76" d="100"/>
        </p:scale>
        <p:origin x="9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0E5B7-4AE0-4A11-B964-D500D7C9EF51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A101C-0357-4A3F-83A1-A8FF951D0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8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A101C-0357-4A3F-83A1-A8FF951D0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5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VERY IMPORTANT!!!! STRESS THIS!!!!!!!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A101C-0357-4A3F-83A1-A8FF951D04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54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VERY IMPORTANT!!!! STRESS THIS!!!!!!!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A101C-0357-4A3F-83A1-A8FF951D04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47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VERY IMPORTANT!!!! STRESS THIS!!!!!!!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A101C-0357-4A3F-83A1-A8FF951D04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8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391A-5744-4B6B-B348-D5EB391EE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4846" y="2560320"/>
            <a:ext cx="9762307" cy="1326360"/>
          </a:xfrm>
        </p:spPr>
        <p:txBody>
          <a:bodyPr/>
          <a:lstStyle/>
          <a:p>
            <a:r>
              <a:rPr lang="en-US" b="1" dirty="0"/>
              <a:t>Dawson Leos </a:t>
            </a:r>
            <a:r>
              <a:rPr lang="en-US" b="1" dirty="0" err="1"/>
              <a:t>CLub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64D927-491E-44EE-91CC-A365BE27D8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/>
              <a:t>April Meeting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479B8E-C95D-4B97-AB1D-275F832A0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7230" y="208280"/>
            <a:ext cx="2257023" cy="22062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08B0DF-817E-4C04-B401-91645CA1F5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8755" y="208280"/>
            <a:ext cx="2486084" cy="23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92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B8600-5041-4665-AB9C-AEA7598D3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377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sz="6600" b="1" dirty="0"/>
              <a:t>Officer 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515E9-F279-4B64-8F1F-F876050E6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209" y="1935213"/>
            <a:ext cx="9601200" cy="45181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3200" dirty="0"/>
              <a:t>Tuesday, April 16</a:t>
            </a:r>
            <a:r>
              <a:rPr lang="en-US" sz="3200" baseline="30000" dirty="0"/>
              <a:t>th</a:t>
            </a:r>
            <a:r>
              <a:rPr lang="en-US" sz="3200" dirty="0"/>
              <a:t>, Eagle Hour Part B, Auditorium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23F5614E-7619-4A60-A2BE-71A76F18AF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1577" y="5403294"/>
            <a:ext cx="1240549" cy="1156812"/>
          </a:xfrm>
          <a:prstGeom prst="rect">
            <a:avLst/>
          </a:prstGeom>
        </p:spPr>
      </p:pic>
      <p:pic>
        <p:nvPicPr>
          <p:cNvPr id="7" name="Picture 6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26C6C607-F5C0-4189-8FAE-3AAC7F653F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60131" y="271938"/>
            <a:ext cx="1183439" cy="115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B8600-5041-4665-AB9C-AEA7598D3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377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sz="6600" b="1" dirty="0"/>
              <a:t>Leos 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515E9-F279-4B64-8F1F-F876050E6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209" y="1935213"/>
            <a:ext cx="9009787" cy="4375152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/>
              <a:t>THIS FRIDAY</a:t>
            </a:r>
            <a:r>
              <a:rPr lang="en-US" sz="3200" dirty="0"/>
              <a:t>, April 5</a:t>
            </a:r>
            <a:r>
              <a:rPr lang="en-US" sz="3200" baseline="30000" dirty="0"/>
              <a:t>th</a:t>
            </a:r>
            <a:r>
              <a:rPr lang="en-US" sz="3200" dirty="0"/>
              <a:t>, 2019</a:t>
            </a:r>
          </a:p>
          <a:p>
            <a:r>
              <a:rPr lang="en-US" sz="3200" dirty="0"/>
              <a:t>7 PM to 10 PM</a:t>
            </a:r>
          </a:p>
          <a:p>
            <a:r>
              <a:rPr lang="en-US" sz="3200" b="1" i="1" u="sng" dirty="0"/>
              <a:t>MANDATORY EVENT!!!!</a:t>
            </a:r>
          </a:p>
          <a:p>
            <a:pPr lvl="1"/>
            <a:r>
              <a:rPr lang="en-US" sz="3200" i="0" dirty="0"/>
              <a:t>Come for either set up or the dance </a:t>
            </a:r>
          </a:p>
          <a:p>
            <a:pPr marL="530352" lvl="1" indent="0">
              <a:buNone/>
            </a:pPr>
            <a:r>
              <a:rPr lang="en-US" sz="3200" i="0" dirty="0"/>
              <a:t>	(or both!)</a:t>
            </a:r>
          </a:p>
          <a:p>
            <a:pPr lvl="1">
              <a:buFontTx/>
              <a:buChar char="-"/>
            </a:pPr>
            <a:r>
              <a:rPr lang="en-US" sz="3200" i="0" dirty="0"/>
              <a:t>If you signed up to bring food, either text the remind to drop it off with an officer during school or bring it to the dance at 6:30 PM.</a:t>
            </a:r>
          </a:p>
          <a:p>
            <a:r>
              <a:rPr lang="en-US" sz="3200" dirty="0"/>
              <a:t>Free attendance for all! Bring your friends!</a:t>
            </a:r>
          </a:p>
        </p:txBody>
      </p:sp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23F5614E-7619-4A60-A2BE-71A76F18AF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1577" y="5403294"/>
            <a:ext cx="1240549" cy="1156812"/>
          </a:xfrm>
          <a:prstGeom prst="rect">
            <a:avLst/>
          </a:prstGeom>
        </p:spPr>
      </p:pic>
      <p:pic>
        <p:nvPicPr>
          <p:cNvPr id="7" name="Picture 6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26C6C607-F5C0-4189-8FAE-3AAC7F653F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60131" y="271938"/>
            <a:ext cx="1183439" cy="115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26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4E6E1-A275-4D39-B2E3-7CA7D850E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Dance Dress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A3ECA-F392-41A9-B027-E270D5FB7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Semiformal dress code </a:t>
            </a:r>
          </a:p>
          <a:p>
            <a:r>
              <a:rPr lang="en-US" sz="2400" dirty="0"/>
              <a:t>Think of what you’d wear to a banquet or homecoming</a:t>
            </a:r>
          </a:p>
          <a:p>
            <a:r>
              <a:rPr lang="en-US" sz="2400" dirty="0"/>
              <a:t>Examples: dresses, skirts and a nice top, slacks/khakis with a button down shirt</a:t>
            </a:r>
          </a:p>
        </p:txBody>
      </p:sp>
    </p:spTree>
    <p:extLst>
      <p:ext uri="{BB962C8B-B14F-4D97-AF65-F5344CB8AC3E}">
        <p14:creationId xmlns:p14="http://schemas.microsoft.com/office/powerpoint/2010/main" val="393117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B8600-5041-4665-AB9C-AEA7598D3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377" y="685800"/>
            <a:ext cx="9601200" cy="1485900"/>
          </a:xfrm>
        </p:spPr>
        <p:txBody>
          <a:bodyPr>
            <a:noAutofit/>
          </a:bodyPr>
          <a:lstStyle/>
          <a:p>
            <a:r>
              <a:rPr lang="en-US" b="1" dirty="0"/>
              <a:t>Team App, Remind, and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515E9-F279-4B64-8F1F-F876050E6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377" y="1968536"/>
            <a:ext cx="9601200" cy="3581400"/>
          </a:xfrm>
        </p:spPr>
        <p:txBody>
          <a:bodyPr>
            <a:normAutofit/>
          </a:bodyPr>
          <a:lstStyle/>
          <a:p>
            <a:r>
              <a:rPr lang="en-US" sz="2400" dirty="0"/>
              <a:t>Team App – Download Team App from the App Store or Google Play, search for “Leos Club” in the search bar at the top of the screen and click on it to join.</a:t>
            </a:r>
          </a:p>
          <a:p>
            <a:r>
              <a:rPr lang="en-US" sz="2400" dirty="0"/>
              <a:t>Remind – Text @</a:t>
            </a:r>
            <a:r>
              <a:rPr lang="en-US" sz="2400" dirty="0" err="1"/>
              <a:t>dawsonleos</a:t>
            </a:r>
            <a:r>
              <a:rPr lang="en-US" sz="2400" dirty="0"/>
              <a:t> to 81010</a:t>
            </a:r>
          </a:p>
          <a:p>
            <a:r>
              <a:rPr lang="en-US" sz="2400" dirty="0"/>
              <a:t>Website – dawsonleos.weebly.com</a:t>
            </a:r>
          </a:p>
          <a:p>
            <a:pPr lvl="1"/>
            <a:r>
              <a:rPr lang="en-US" sz="2400" dirty="0"/>
              <a:t>We post pictures from events, meeting PowerPoints, and information about upcoming events on there!</a:t>
            </a:r>
          </a:p>
        </p:txBody>
      </p:sp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23F5614E-7619-4A60-A2BE-71A76F18AF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1577" y="5403294"/>
            <a:ext cx="1240549" cy="1156812"/>
          </a:xfrm>
          <a:prstGeom prst="rect">
            <a:avLst/>
          </a:prstGeom>
        </p:spPr>
      </p:pic>
      <p:pic>
        <p:nvPicPr>
          <p:cNvPr id="7" name="Picture 6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26C6C607-F5C0-4189-8FAE-3AAC7F653F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60131" y="271938"/>
            <a:ext cx="1183439" cy="115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57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A7B39-B04F-4C37-A432-CA6A5B576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6028" y="948203"/>
            <a:ext cx="9214110" cy="3538336"/>
          </a:xfrm>
        </p:spPr>
        <p:txBody>
          <a:bodyPr/>
          <a:lstStyle/>
          <a:p>
            <a:r>
              <a:rPr lang="en-US" b="1" dirty="0"/>
              <a:t>SIGN IN AT THE BRICK BOOTH</a:t>
            </a:r>
          </a:p>
        </p:txBody>
      </p:sp>
    </p:spTree>
    <p:extLst>
      <p:ext uri="{BB962C8B-B14F-4D97-AF65-F5344CB8AC3E}">
        <p14:creationId xmlns:p14="http://schemas.microsoft.com/office/powerpoint/2010/main" val="357390950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Presentation 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182</Words>
  <Application>Microsoft Office PowerPoint</Application>
  <PresentationFormat>Widescreen</PresentationFormat>
  <Paragraphs>29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Franklin Gothic Book</vt:lpstr>
      <vt:lpstr>Crop</vt:lpstr>
      <vt:lpstr>Dawson Leos CLub</vt:lpstr>
      <vt:lpstr>Officer Elections</vt:lpstr>
      <vt:lpstr>Leos Dance</vt:lpstr>
      <vt:lpstr>Dance Dress Code</vt:lpstr>
      <vt:lpstr>Team App, Remind, and Website</vt:lpstr>
      <vt:lpstr>SIGN IN AT THE BRICK BOOTH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 IN AT THE BRICK BOOTH</dc:title>
  <dc:creator>Evelyn Cai</dc:creator>
  <cp:lastModifiedBy>Evelyn Cai</cp:lastModifiedBy>
  <cp:revision>50</cp:revision>
  <dcterms:created xsi:type="dcterms:W3CDTF">2018-11-05T00:09:13Z</dcterms:created>
  <dcterms:modified xsi:type="dcterms:W3CDTF">2019-04-02T01:35:18Z</dcterms:modified>
</cp:coreProperties>
</file>